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70" r:id="rId11"/>
    <p:sldId id="271" r:id="rId12"/>
    <p:sldId id="265" r:id="rId13"/>
    <p:sldId id="26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8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84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60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53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62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09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21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90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6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59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2C4B-5353-4EDD-B7F2-C6600D832094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5E15-505B-49CD-8912-F95891588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7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92253" y="2695345"/>
            <a:ext cx="6126471" cy="1325563"/>
          </a:xfrm>
        </p:spPr>
        <p:txBody>
          <a:bodyPr/>
          <a:lstStyle/>
          <a:p>
            <a:r>
              <a:rPr lang="nb-NO" sz="6600" dirty="0" smtClean="0"/>
              <a:t>Velferd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2374" r="27431" b="-2374"/>
          <a:stretch/>
        </p:blipFill>
        <p:spPr>
          <a:xfrm>
            <a:off x="0" y="0"/>
            <a:ext cx="5261811" cy="743453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9011" y="256946"/>
            <a:ext cx="6126471" cy="1325563"/>
          </a:xfrm>
        </p:spPr>
        <p:txBody>
          <a:bodyPr/>
          <a:lstStyle/>
          <a:p>
            <a:r>
              <a:rPr lang="nb-NO" dirty="0" smtClean="0"/>
              <a:t>Prioriteringer i 2022-2025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1640" r="25162" b="-1640"/>
          <a:stretch/>
        </p:blipFill>
        <p:spPr>
          <a:xfrm>
            <a:off x="0" y="0"/>
            <a:ext cx="5558589" cy="684547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6060944" y="1582509"/>
            <a:ext cx="600687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Barnehageplass til de som ønsker</a:t>
            </a:r>
          </a:p>
          <a:p>
            <a:r>
              <a:rPr lang="nb-NO" sz="2400" dirty="0" smtClean="0"/>
              <a:t>Utvikle Grasmyr som arena for utdanning, kultur og fritidstilbud</a:t>
            </a:r>
          </a:p>
          <a:p>
            <a:r>
              <a:rPr lang="nb-NO" sz="2400" dirty="0" smtClean="0"/>
              <a:t>Fokus på spesialpedagogikk og inkluderende praksis.</a:t>
            </a:r>
          </a:p>
          <a:p>
            <a:r>
              <a:rPr lang="nb-NO" sz="2400" dirty="0" smtClean="0"/>
              <a:t>Barnevernsreformen</a:t>
            </a:r>
          </a:p>
          <a:p>
            <a:r>
              <a:rPr lang="nb-NO" sz="2400" dirty="0" smtClean="0"/>
              <a:t>Faglig utvikling av barnehager og skoler</a:t>
            </a:r>
          </a:p>
          <a:p>
            <a:r>
              <a:rPr lang="nb-NO" sz="2400" dirty="0" smtClean="0"/>
              <a:t>Sette barn og unge i sentrum</a:t>
            </a:r>
          </a:p>
          <a:p>
            <a:r>
              <a:rPr lang="nb-NO" sz="2400" dirty="0" smtClean="0"/>
              <a:t>Fokus på ledelse og jobbe som ett lag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454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236433"/>
            <a:ext cx="5585624" cy="1325563"/>
          </a:xfrm>
        </p:spPr>
        <p:txBody>
          <a:bodyPr/>
          <a:lstStyle/>
          <a:p>
            <a:r>
              <a:rPr lang="nb-NO" dirty="0" smtClean="0"/>
              <a:t>Utfordringer og trender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0944" y="1582509"/>
            <a:ext cx="6006878" cy="4351338"/>
          </a:xfrm>
        </p:spPr>
        <p:txBody>
          <a:bodyPr>
            <a:noAutofit/>
          </a:bodyPr>
          <a:lstStyle/>
          <a:p>
            <a:r>
              <a:rPr lang="nb-NO" sz="2400" dirty="0" smtClean="0"/>
              <a:t>Omstilling, dimensjonering av tjenestene ut i fra demografi og endrede rammebetingelser</a:t>
            </a:r>
          </a:p>
          <a:p>
            <a:r>
              <a:rPr lang="nb-NO" sz="2400" dirty="0" smtClean="0"/>
              <a:t>Økte forventninger og statlige føringer</a:t>
            </a:r>
          </a:p>
          <a:p>
            <a:r>
              <a:rPr lang="nb-NO" sz="2400" dirty="0" smtClean="0"/>
              <a:t>Økt digitalisering</a:t>
            </a:r>
          </a:p>
          <a:p>
            <a:r>
              <a:rPr lang="nb-NO" sz="2400" dirty="0" smtClean="0"/>
              <a:t>Kompetanse og rekruttering</a:t>
            </a:r>
          </a:p>
          <a:p>
            <a:r>
              <a:rPr lang="nb-NO" sz="2400" dirty="0" smtClean="0"/>
              <a:t>Utvikling av Grasmyr som et kunnskaps- og kultursenter</a:t>
            </a:r>
          </a:p>
          <a:p>
            <a:r>
              <a:rPr lang="nb-NO" sz="2400" dirty="0" smtClean="0"/>
              <a:t>Kultur- og organisasjonsutvikling, omdømmebygging 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1640" r="25162" b="-1640"/>
          <a:stretch/>
        </p:blipFill>
        <p:spPr>
          <a:xfrm>
            <a:off x="0" y="0"/>
            <a:ext cx="5558589" cy="68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-268893"/>
            <a:ext cx="5449267" cy="1325563"/>
          </a:xfrm>
        </p:spPr>
        <p:txBody>
          <a:bodyPr/>
          <a:lstStyle/>
          <a:p>
            <a:r>
              <a:rPr lang="nb-NO" dirty="0" smtClean="0"/>
              <a:t>Omstilling og saldering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48649" y="6372227"/>
            <a:ext cx="6006878" cy="423383"/>
          </a:xfrm>
        </p:spPr>
        <p:txBody>
          <a:bodyPr>
            <a:noAutofit/>
          </a:bodyPr>
          <a:lstStyle/>
          <a:p>
            <a:r>
              <a:rPr lang="nb-NO" sz="2400" dirty="0" smtClean="0"/>
              <a:t>Annet omstillingsarbeid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1640" r="25162" b="-1640"/>
          <a:stretch/>
        </p:blipFill>
        <p:spPr>
          <a:xfrm>
            <a:off x="0" y="0"/>
            <a:ext cx="5558589" cy="684547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630" y="1007679"/>
            <a:ext cx="5983894" cy="57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-268893"/>
            <a:ext cx="5449267" cy="1325563"/>
          </a:xfrm>
        </p:spPr>
        <p:txBody>
          <a:bodyPr/>
          <a:lstStyle/>
          <a:p>
            <a:r>
              <a:rPr lang="nb-NO" dirty="0" smtClean="0"/>
              <a:t>Omstilling og saldering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85122" y="1056670"/>
            <a:ext cx="6006878" cy="423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Særlige utfordringer: Opprettholde krav til </a:t>
            </a:r>
            <a:r>
              <a:rPr lang="nb-NO" sz="2400" dirty="0" err="1"/>
              <a:t>lærernorm</a:t>
            </a:r>
            <a:r>
              <a:rPr lang="nb-NO" sz="2400" dirty="0"/>
              <a:t> og spesialpedagogiske tiltak innenfor dagens ramme.</a:t>
            </a:r>
          </a:p>
          <a:p>
            <a:pPr marL="0" indent="0">
              <a:buNone/>
            </a:pPr>
            <a:r>
              <a:rPr lang="nb-NO" sz="2400" dirty="0"/>
              <a:t>Barnevernsreformen</a:t>
            </a:r>
          </a:p>
          <a:p>
            <a:pPr marL="0" indent="0">
              <a:buNone/>
            </a:pPr>
            <a:r>
              <a:rPr lang="nb-NO" sz="2400" dirty="0"/>
              <a:t>Klare innsparingene.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1640" r="25162" b="-1640"/>
          <a:stretch/>
        </p:blipFill>
        <p:spPr>
          <a:xfrm>
            <a:off x="0" y="0"/>
            <a:ext cx="5558589" cy="68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9011" y="0"/>
            <a:ext cx="6126471" cy="1325563"/>
          </a:xfrm>
        </p:spPr>
        <p:txBody>
          <a:bodyPr/>
          <a:lstStyle/>
          <a:p>
            <a:r>
              <a:rPr lang="nb-NO" dirty="0" smtClean="0"/>
              <a:t>Prioriteringer i 2022-2025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2374" r="27431" b="-2374"/>
          <a:stretch/>
        </p:blipFill>
        <p:spPr>
          <a:xfrm>
            <a:off x="0" y="0"/>
            <a:ext cx="5261811" cy="743453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6207928"/>
            <a:ext cx="1872208" cy="650072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5719011" y="1045099"/>
            <a:ext cx="600687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Økt bruk av velferdsteknologi</a:t>
            </a:r>
          </a:p>
          <a:p>
            <a:r>
              <a:rPr lang="nb-NO" sz="2000" dirty="0" smtClean="0"/>
              <a:t>Gi innbyggerne meningsfulle aktivitetstilbud</a:t>
            </a:r>
          </a:p>
          <a:p>
            <a:r>
              <a:rPr lang="nb-NO" sz="2000" dirty="0" smtClean="0"/>
              <a:t>Legge til rette for at innbyggerne kan bli mer selvstendige</a:t>
            </a:r>
          </a:p>
          <a:p>
            <a:r>
              <a:rPr lang="nb-NO" sz="2000" dirty="0" smtClean="0"/>
              <a:t>Utarbeide plan for «Leve hele livet»</a:t>
            </a:r>
          </a:p>
          <a:p>
            <a:r>
              <a:rPr lang="nb-NO" sz="2000" dirty="0" smtClean="0"/>
              <a:t>Sikre psykiske helsetjenester til barn, unge og barnefamilier</a:t>
            </a:r>
          </a:p>
          <a:p>
            <a:r>
              <a:rPr lang="nb-NO" sz="2000" dirty="0" smtClean="0"/>
              <a:t>Tilgjengelige og kunnskapsbaserte velferdstjenester</a:t>
            </a:r>
          </a:p>
          <a:p>
            <a:r>
              <a:rPr lang="nb-NO" sz="2000" dirty="0" smtClean="0"/>
              <a:t>Levere mer sømløse tjenester til innbyggerne</a:t>
            </a:r>
          </a:p>
          <a:p>
            <a:r>
              <a:rPr lang="nb-NO" sz="2000" dirty="0" smtClean="0"/>
              <a:t>Arbeide aktivt for å motvirke ensomhet</a:t>
            </a:r>
          </a:p>
          <a:p>
            <a:r>
              <a:rPr lang="nb-NO" sz="2000" dirty="0" smtClean="0"/>
              <a:t>Frisklivstiltak og selvhjelpsgrupper</a:t>
            </a:r>
          </a:p>
          <a:p>
            <a:r>
              <a:rPr lang="nb-NO" sz="2000" dirty="0" smtClean="0"/>
              <a:t>Målrettet og systematisk arbeid med </a:t>
            </a:r>
            <a:r>
              <a:rPr lang="nb-NO" sz="2000" dirty="0" err="1" smtClean="0"/>
              <a:t>habilitering</a:t>
            </a:r>
            <a:r>
              <a:rPr lang="nb-NO" sz="2000" dirty="0" smtClean="0"/>
              <a:t> og rehabilitering</a:t>
            </a:r>
          </a:p>
          <a:p>
            <a:r>
              <a:rPr lang="nb-NO" sz="2000" dirty="0" smtClean="0"/>
              <a:t>Følge opp utsatte grupper i Bamblesamfunnet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6542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236433"/>
            <a:ext cx="5585624" cy="1325563"/>
          </a:xfrm>
        </p:spPr>
        <p:txBody>
          <a:bodyPr/>
          <a:lstStyle/>
          <a:p>
            <a:r>
              <a:rPr lang="nb-NO" dirty="0" smtClean="0"/>
              <a:t>Utfordringer og trender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0944" y="1582509"/>
            <a:ext cx="6006878" cy="4351338"/>
          </a:xfrm>
        </p:spPr>
        <p:txBody>
          <a:bodyPr>
            <a:noAutofit/>
          </a:bodyPr>
          <a:lstStyle/>
          <a:p>
            <a:r>
              <a:rPr lang="nb-NO" sz="2400" dirty="0" smtClean="0"/>
              <a:t>Dimensjonering av tjenester</a:t>
            </a:r>
          </a:p>
          <a:p>
            <a:r>
              <a:rPr lang="nb-NO" sz="2400" dirty="0" smtClean="0"/>
              <a:t>Individualisering av tjenester</a:t>
            </a:r>
          </a:p>
          <a:p>
            <a:r>
              <a:rPr lang="nb-NO" sz="2400" dirty="0" smtClean="0"/>
              <a:t>Helsefremmende, forebyggende, habiliterende og rehabiliterende arbeid</a:t>
            </a:r>
          </a:p>
          <a:p>
            <a:r>
              <a:rPr lang="nb-NO" sz="2400" dirty="0" smtClean="0"/>
              <a:t>Utenforskap</a:t>
            </a:r>
          </a:p>
          <a:p>
            <a:r>
              <a:rPr lang="nb-NO" sz="2400" dirty="0" smtClean="0"/>
              <a:t>Kompetanse og rekruttering</a:t>
            </a:r>
          </a:p>
          <a:p>
            <a:r>
              <a:rPr lang="nb-NO" sz="2400" dirty="0" smtClean="0"/>
              <a:t>Digitalisering</a:t>
            </a:r>
          </a:p>
          <a:p>
            <a:r>
              <a:rPr lang="nb-NO" sz="2400" dirty="0" smtClean="0"/>
              <a:t>Fremtidsrettede og sømløse tjenester</a:t>
            </a:r>
          </a:p>
          <a:p>
            <a:r>
              <a:rPr lang="nb-NO" sz="2400" dirty="0" smtClean="0"/>
              <a:t>Virkninger av koronapandemien</a:t>
            </a:r>
          </a:p>
          <a:p>
            <a:r>
              <a:rPr lang="nb-NO" sz="2400" dirty="0" smtClean="0"/>
              <a:t>Helseberedskap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2374" r="27431" b="-2374"/>
          <a:stretch/>
        </p:blipFill>
        <p:spPr>
          <a:xfrm>
            <a:off x="0" y="0"/>
            <a:ext cx="5261811" cy="74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80732" y="-365146"/>
            <a:ext cx="5449267" cy="1325563"/>
          </a:xfrm>
        </p:spPr>
        <p:txBody>
          <a:bodyPr/>
          <a:lstStyle/>
          <a:p>
            <a:r>
              <a:rPr lang="nb-NO" dirty="0" smtClean="0"/>
              <a:t>Omstilling og saldering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16565" y="6368716"/>
            <a:ext cx="6006878" cy="575784"/>
          </a:xfrm>
        </p:spPr>
        <p:txBody>
          <a:bodyPr>
            <a:noAutofit/>
          </a:bodyPr>
          <a:lstStyle/>
          <a:p>
            <a:r>
              <a:rPr lang="nb-NO" sz="2400" dirty="0" smtClean="0"/>
              <a:t>Annet omstillingsarbeid</a:t>
            </a:r>
          </a:p>
        </p:txBody>
      </p:sp>
      <p:pic>
        <p:nvPicPr>
          <p:cNvPr id="6" name="Plassholder for innhol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2374" r="27431" b="-2374"/>
          <a:stretch/>
        </p:blipFill>
        <p:spPr>
          <a:xfrm>
            <a:off x="0" y="0"/>
            <a:ext cx="5261811" cy="74345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69" y="600891"/>
            <a:ext cx="5991830" cy="59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60169" y="2519591"/>
            <a:ext cx="6126471" cy="1325563"/>
          </a:xfrm>
        </p:spPr>
        <p:txBody>
          <a:bodyPr>
            <a:normAutofit/>
          </a:bodyPr>
          <a:lstStyle/>
          <a:p>
            <a:r>
              <a:rPr lang="nb-NO" sz="6600" dirty="0" smtClean="0"/>
              <a:t>Samfunn</a:t>
            </a:r>
            <a:endParaRPr lang="nb-NO" sz="66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14"/>
            <a:ext cx="5446295" cy="816057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9011" y="256946"/>
            <a:ext cx="6126471" cy="1325563"/>
          </a:xfrm>
        </p:spPr>
        <p:txBody>
          <a:bodyPr/>
          <a:lstStyle/>
          <a:p>
            <a:r>
              <a:rPr lang="nb-NO" dirty="0" smtClean="0"/>
              <a:t>Prioriteringer i 2022-2025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14"/>
            <a:ext cx="5446295" cy="816057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6060944" y="1582509"/>
            <a:ext cx="600687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6213344" y="1734909"/>
            <a:ext cx="600687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Tilrettelegge for næring</a:t>
            </a:r>
          </a:p>
          <a:p>
            <a:r>
              <a:rPr lang="nb-NO" sz="2400" dirty="0" smtClean="0"/>
              <a:t>Gode møteplasser og bosted for alle</a:t>
            </a:r>
          </a:p>
          <a:p>
            <a:r>
              <a:rPr lang="nb-NO" sz="2400" dirty="0" smtClean="0"/>
              <a:t>Kystkultur</a:t>
            </a:r>
          </a:p>
          <a:p>
            <a:r>
              <a:rPr lang="nb-NO" sz="2400" dirty="0" smtClean="0"/>
              <a:t>Reisemål</a:t>
            </a:r>
          </a:p>
          <a:p>
            <a:r>
              <a:rPr lang="nb-NO" sz="2400" dirty="0" smtClean="0"/>
              <a:t>Natur og miljø</a:t>
            </a:r>
          </a:p>
          <a:p>
            <a:r>
              <a:rPr lang="nb-NO" sz="2400" dirty="0" smtClean="0"/>
              <a:t>Materialgjenvinning og gjenbruk</a:t>
            </a:r>
          </a:p>
          <a:p>
            <a:r>
              <a:rPr lang="nb-NO" sz="2400" dirty="0" smtClean="0"/>
              <a:t>Frivillighet og deltakelse</a:t>
            </a:r>
          </a:p>
          <a:p>
            <a:r>
              <a:rPr lang="nb-NO" sz="2400" dirty="0" smtClean="0"/>
              <a:t>Kommunikasjon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3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236433"/>
            <a:ext cx="5585624" cy="1325563"/>
          </a:xfrm>
        </p:spPr>
        <p:txBody>
          <a:bodyPr/>
          <a:lstStyle/>
          <a:p>
            <a:r>
              <a:rPr lang="nb-NO" dirty="0" smtClean="0"/>
              <a:t>Utfordringer og trender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0944" y="1582509"/>
            <a:ext cx="6006878" cy="4351338"/>
          </a:xfrm>
        </p:spPr>
        <p:txBody>
          <a:bodyPr>
            <a:noAutofit/>
          </a:bodyPr>
          <a:lstStyle/>
          <a:p>
            <a:r>
              <a:rPr lang="nb-NO" sz="2400" dirty="0" smtClean="0"/>
              <a:t> Dimensjonering av tjenestene ut fra endrede rammebetingelser</a:t>
            </a:r>
          </a:p>
          <a:p>
            <a:r>
              <a:rPr lang="nb-NO" sz="2400" dirty="0" smtClean="0"/>
              <a:t>Økt digitalisering</a:t>
            </a:r>
          </a:p>
          <a:p>
            <a:r>
              <a:rPr lang="nb-NO" sz="2400" dirty="0" smtClean="0"/>
              <a:t>Omdømme</a:t>
            </a:r>
          </a:p>
          <a:p>
            <a:r>
              <a:rPr lang="nb-NO" sz="2400" dirty="0" smtClean="0"/>
              <a:t>Variert boligbygging</a:t>
            </a:r>
          </a:p>
          <a:p>
            <a:r>
              <a:rPr lang="nb-NO" sz="2400" dirty="0" smtClean="0"/>
              <a:t>Befolkningsutvikling</a:t>
            </a:r>
          </a:p>
          <a:p>
            <a:r>
              <a:rPr lang="nb-NO" sz="2400" dirty="0" smtClean="0"/>
              <a:t>Rekruttering og kompetanse</a:t>
            </a:r>
          </a:p>
          <a:p>
            <a:r>
              <a:rPr lang="nb-NO" sz="2400" dirty="0" smtClean="0"/>
              <a:t>Næringslivet og korona</a:t>
            </a:r>
          </a:p>
          <a:p>
            <a:r>
              <a:rPr lang="nb-NO" sz="2400" dirty="0" smtClean="0"/>
              <a:t>Frivillighet</a:t>
            </a:r>
          </a:p>
          <a:p>
            <a:r>
              <a:rPr lang="nb-NO" sz="2400" dirty="0" smtClean="0"/>
              <a:t>Klima og miljø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914"/>
            <a:ext cx="5446295" cy="81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944" y="-299099"/>
            <a:ext cx="5449267" cy="1325563"/>
          </a:xfrm>
        </p:spPr>
        <p:txBody>
          <a:bodyPr/>
          <a:lstStyle/>
          <a:p>
            <a:r>
              <a:rPr lang="nb-NO" dirty="0" smtClean="0"/>
              <a:t>Omstilling og saldering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90810" y="6057238"/>
            <a:ext cx="6006878" cy="337344"/>
          </a:xfrm>
        </p:spPr>
        <p:txBody>
          <a:bodyPr>
            <a:noAutofit/>
          </a:bodyPr>
          <a:lstStyle/>
          <a:p>
            <a:r>
              <a:rPr lang="nb-NO" sz="2400" dirty="0" smtClean="0"/>
              <a:t>Annet omstillingsarbeid 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58" y="-889894"/>
            <a:ext cx="5446295" cy="816057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37" y="788088"/>
            <a:ext cx="7425883" cy="50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39326" y="2759953"/>
            <a:ext cx="6126471" cy="1325563"/>
          </a:xfrm>
        </p:spPr>
        <p:txBody>
          <a:bodyPr>
            <a:normAutofit/>
          </a:bodyPr>
          <a:lstStyle/>
          <a:p>
            <a:r>
              <a:rPr lang="nb-NO" sz="6600" dirty="0" smtClean="0"/>
              <a:t>Oppvekst</a:t>
            </a:r>
            <a:endParaRPr lang="nb-NO" sz="66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1640" r="25162" b="-1640"/>
          <a:stretch/>
        </p:blipFill>
        <p:spPr>
          <a:xfrm>
            <a:off x="0" y="0"/>
            <a:ext cx="5558589" cy="684547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74" y="5933847"/>
            <a:ext cx="1872208" cy="6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Velferd</vt:lpstr>
      <vt:lpstr>Prioriteringer i 2022-2025</vt:lpstr>
      <vt:lpstr>Utfordringer og trender</vt:lpstr>
      <vt:lpstr>Omstilling og saldering</vt:lpstr>
      <vt:lpstr>Samfunn</vt:lpstr>
      <vt:lpstr>Prioriteringer i 2022-2025</vt:lpstr>
      <vt:lpstr>Utfordringer og trender</vt:lpstr>
      <vt:lpstr>Omstilling og saldering</vt:lpstr>
      <vt:lpstr>Oppvekst</vt:lpstr>
      <vt:lpstr>Prioriteringer i 2022-2025</vt:lpstr>
      <vt:lpstr>Utfordringer og trender</vt:lpstr>
      <vt:lpstr>Omstilling og saldering</vt:lpstr>
      <vt:lpstr>Omstilling og saldering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 Collier</dc:creator>
  <cp:lastModifiedBy>Jo Collier</cp:lastModifiedBy>
  <cp:revision>16</cp:revision>
  <dcterms:created xsi:type="dcterms:W3CDTF">2021-11-04T12:26:33Z</dcterms:created>
  <dcterms:modified xsi:type="dcterms:W3CDTF">2021-11-08T09:26:45Z</dcterms:modified>
</cp:coreProperties>
</file>