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7" r:id="rId4"/>
    <p:sldId id="260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22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3386-36FB-422B-A5C9-374E5A1662B3}" type="datetimeFigureOut">
              <a:rPr lang="nb-NO" smtClean="0"/>
              <a:t>23.10.2020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FC01-5F9B-4EE5-A956-C00CA97900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159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3386-36FB-422B-A5C9-374E5A1662B3}" type="datetimeFigureOut">
              <a:rPr lang="nb-NO" smtClean="0"/>
              <a:t>23.10.2020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FC01-5F9B-4EE5-A956-C00CA97900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563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3386-36FB-422B-A5C9-374E5A1662B3}" type="datetimeFigureOut">
              <a:rPr lang="nb-NO" smtClean="0"/>
              <a:t>23.10.2020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FC01-5F9B-4EE5-A956-C00CA97900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948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3386-36FB-422B-A5C9-374E5A1662B3}" type="datetimeFigureOut">
              <a:rPr lang="nb-NO" smtClean="0"/>
              <a:t>23.10.2020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FC01-5F9B-4EE5-A956-C00CA97900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209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3386-36FB-422B-A5C9-374E5A1662B3}" type="datetimeFigureOut">
              <a:rPr lang="nb-NO" smtClean="0"/>
              <a:t>23.10.2020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FC01-5F9B-4EE5-A956-C00CA97900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964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3386-36FB-422B-A5C9-374E5A1662B3}" type="datetimeFigureOut">
              <a:rPr lang="nb-NO" smtClean="0"/>
              <a:t>23.10.2020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FC01-5F9B-4EE5-A956-C00CA97900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42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3386-36FB-422B-A5C9-374E5A1662B3}" type="datetimeFigureOut">
              <a:rPr lang="nb-NO" smtClean="0"/>
              <a:t>23.10.2020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FC01-5F9B-4EE5-A956-C00CA97900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944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3386-36FB-422B-A5C9-374E5A1662B3}" type="datetimeFigureOut">
              <a:rPr lang="nb-NO" smtClean="0"/>
              <a:t>23.10.2020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FC01-5F9B-4EE5-A956-C00CA97900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429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3386-36FB-422B-A5C9-374E5A1662B3}" type="datetimeFigureOut">
              <a:rPr lang="nb-NO" smtClean="0"/>
              <a:t>23.10.2020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FC01-5F9B-4EE5-A956-C00CA97900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645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3386-36FB-422B-A5C9-374E5A1662B3}" type="datetimeFigureOut">
              <a:rPr lang="nb-NO" smtClean="0"/>
              <a:t>23.10.2020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FC01-5F9B-4EE5-A956-C00CA97900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612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3386-36FB-422B-A5C9-374E5A1662B3}" type="datetimeFigureOut">
              <a:rPr lang="nb-NO" smtClean="0"/>
              <a:t>23.10.2020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FC01-5F9B-4EE5-A956-C00CA97900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472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03386-36FB-422B-A5C9-374E5A1662B3}" type="datetimeFigureOut">
              <a:rPr lang="nb-NO" smtClean="0"/>
              <a:t>23.10.2020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0FC01-5F9B-4EE5-A956-C00CA97900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701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frdb.dk/artikel/rost-til-skyerne-for-sit-arbejde-ved-havnebranden-nu-stopper-indsatsleder" TargetMode="External"/><Relationship Id="rId3" Type="http://schemas.openxmlformats.org/officeDocument/2006/relationships/hyperlink" Target="https://www.google.com/maps/@55.5576417,9.7327536,1288m/data=!3m1!1e3" TargetMode="External"/><Relationship Id="rId7" Type="http://schemas.openxmlformats.org/officeDocument/2006/relationships/hyperlink" Target="https://www.fredericia.dk/system/files/cp-documents/075cd1b7-4c3f-e711-80d0-005056b95f67.pd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igErJZ0qK60" TargetMode="External"/><Relationship Id="rId5" Type="http://schemas.openxmlformats.org/officeDocument/2006/relationships/hyperlink" Target="https://www.youtube.com/watch?v=Ha_Q0ugAeBM" TargetMode="External"/><Relationship Id="rId4" Type="http://schemas.openxmlformats.org/officeDocument/2006/relationships/hyperlink" Target="https://www.youtube.com/watch?v=i6LheyEHfD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t="6093" b="9697"/>
          <a:stretch/>
        </p:blipFill>
        <p:spPr>
          <a:xfrm>
            <a:off x="240632" y="176463"/>
            <a:ext cx="11758863" cy="652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1" y="144379"/>
            <a:ext cx="11855116" cy="64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212651" y="1772656"/>
            <a:ext cx="118765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Medlemsvirksomheter:</a:t>
            </a:r>
          </a:p>
          <a:p>
            <a:r>
              <a:rPr lang="nb-NO" dirty="0" smtClean="0"/>
              <a:t>Jotun A/S, Borregaard AS, Esso Slagen, Equinor Mongstad, Equinor Sture, Equinor Kollsnes, Equinor Kårstø, Equinor Melkøya, Equinor Tjeldbergodden, Equinor Kalundborg, </a:t>
            </a:r>
            <a:r>
              <a:rPr lang="nb-NO" dirty="0" err="1" smtClean="0"/>
              <a:t>Inovyn</a:t>
            </a:r>
            <a:r>
              <a:rPr lang="nb-NO" dirty="0" smtClean="0"/>
              <a:t> Norge, </a:t>
            </a:r>
            <a:r>
              <a:rPr lang="nb-NO" dirty="0" err="1" smtClean="0"/>
              <a:t>Ineos</a:t>
            </a:r>
            <a:r>
              <a:rPr lang="nb-NO" dirty="0" smtClean="0"/>
              <a:t> Bamble og Herøya Industripark.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NSO (Næringslivets sikkerhetsorganisasjon) fungerer som sekretariat. RFGA har også tilknyttet seg avtaler med 335 Skvadronen, HRS SN og NN, DSB og PTIL.</a:t>
            </a:r>
          </a:p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b="1" dirty="0" smtClean="0"/>
              <a:t>Hensikt: </a:t>
            </a:r>
            <a:br>
              <a:rPr lang="nb-NO" b="1" dirty="0" smtClean="0"/>
            </a:br>
            <a:r>
              <a:rPr lang="nb-NO" dirty="0" smtClean="0"/>
              <a:t>Avtale </a:t>
            </a:r>
            <a:r>
              <a:rPr lang="nb-NO" dirty="0"/>
              <a:t>om bedre samordning og utnyttelse av beredskapsressursene i </a:t>
            </a:r>
            <a:r>
              <a:rPr lang="nb-NO" dirty="0" smtClean="0"/>
              <a:t>bedriftene, </a:t>
            </a:r>
            <a:r>
              <a:rPr lang="nb-NO" dirty="0" smtClean="0"/>
              <a:t>herunder </a:t>
            </a:r>
            <a:r>
              <a:rPr lang="nb-NO" dirty="0"/>
              <a:t>assistanse med materiell, utstyr </a:t>
            </a:r>
            <a:r>
              <a:rPr lang="nb-NO" dirty="0" smtClean="0"/>
              <a:t>kompetanse.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Erfaringsutveksling når det gjelder forebyggende og beredskapsmessig arbeid inngår også som en sentral del av samarbeidet mellom bedriftene.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1028" name="Picture 4" descr="https://nso.no/wp-content/uploads/2019/08/rfga_to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1" y="118870"/>
            <a:ext cx="11876568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6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nso.no/wp-content/uploads/2019/08/rfga_to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1" y="118870"/>
            <a:ext cx="11876568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1034473" y="2133600"/>
            <a:ext cx="962699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linkClick r:id="rId3"/>
              </a:rPr>
              <a:t>https://www.google.com/maps/@55.5576417,9.7327536,1288m/data=!</a:t>
            </a:r>
            <a:r>
              <a:rPr lang="nb-NO" dirty="0" smtClean="0">
                <a:hlinkClick r:id="rId3"/>
              </a:rPr>
              <a:t>3m1!1e3</a:t>
            </a:r>
            <a:endParaRPr lang="nb-NO" dirty="0" smtClean="0"/>
          </a:p>
          <a:p>
            <a:endParaRPr lang="nb-NO" dirty="0" smtClean="0">
              <a:hlinkClick r:id="rId4"/>
            </a:endParaRPr>
          </a:p>
          <a:p>
            <a:r>
              <a:rPr lang="nb-NO" dirty="0" smtClean="0">
                <a:hlinkClick r:id="rId4"/>
              </a:rPr>
              <a:t>https</a:t>
            </a:r>
            <a:r>
              <a:rPr lang="nb-NO" dirty="0">
                <a:hlinkClick r:id="rId4"/>
              </a:rPr>
              <a:t>://</a:t>
            </a:r>
            <a:r>
              <a:rPr lang="nb-NO" dirty="0" smtClean="0">
                <a:hlinkClick r:id="rId4"/>
              </a:rPr>
              <a:t>www.youtube.com/watch?v=i6LheyEHfDw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>
                <a:hlinkClick r:id="rId5"/>
              </a:rPr>
              <a:t>https://</a:t>
            </a:r>
            <a:r>
              <a:rPr lang="nb-NO" dirty="0" smtClean="0">
                <a:hlinkClick r:id="rId5"/>
              </a:rPr>
              <a:t>www.youtube.com/watch?v=Ha_Q0ugAeBM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>
                <a:hlinkClick r:id="rId6"/>
              </a:rPr>
              <a:t>https</a:t>
            </a:r>
            <a:r>
              <a:rPr lang="nb-NO" dirty="0">
                <a:hlinkClick r:id="rId6"/>
              </a:rPr>
              <a:t>://</a:t>
            </a:r>
            <a:r>
              <a:rPr lang="nb-NO" dirty="0" smtClean="0">
                <a:hlinkClick r:id="rId6"/>
              </a:rPr>
              <a:t>www.youtube.com/watch?v=igErJZ0qK60</a:t>
            </a:r>
            <a:endParaRPr lang="nb-NO" dirty="0" smtClean="0"/>
          </a:p>
          <a:p>
            <a:r>
              <a:rPr lang="nb-NO" dirty="0"/>
              <a:t/>
            </a:r>
            <a:br>
              <a:rPr lang="nb-NO" dirty="0"/>
            </a:br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>
                <a:hlinkClick r:id="rId7"/>
              </a:rPr>
              <a:t>https://</a:t>
            </a:r>
            <a:r>
              <a:rPr lang="nb-NO" dirty="0" smtClean="0">
                <a:hlinkClick r:id="rId7"/>
              </a:rPr>
              <a:t>www.fredericia.dk/system/files/cp-documents/075cd1b7-4c3f-e711-80d0-005056b95f67.pdf</a:t>
            </a:r>
            <a:endParaRPr lang="nb-NO" dirty="0" smtClean="0"/>
          </a:p>
          <a:p>
            <a:endParaRPr lang="nb-NO" dirty="0"/>
          </a:p>
          <a:p>
            <a:r>
              <a:rPr lang="nb-NO" dirty="0">
                <a:hlinkClick r:id="rId8"/>
              </a:rPr>
              <a:t>https://</a:t>
            </a:r>
            <a:r>
              <a:rPr lang="nb-NO" dirty="0" smtClean="0">
                <a:hlinkClick r:id="rId8"/>
              </a:rPr>
              <a:t>frdb.dk/artikel/rost-til-skyerne-for-sit-arbejde-ved-havnebranden-nu-stopper-indsatsleder</a:t>
            </a: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825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143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</vt:vector>
  </TitlesOfParts>
  <Company>Nokas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Valand, Christian</dc:creator>
  <cp:lastModifiedBy>Valand, Christian</cp:lastModifiedBy>
  <cp:revision>15</cp:revision>
  <dcterms:created xsi:type="dcterms:W3CDTF">2020-10-11T16:37:53Z</dcterms:created>
  <dcterms:modified xsi:type="dcterms:W3CDTF">2020-10-23T06:53:14Z</dcterms:modified>
</cp:coreProperties>
</file>